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85" r:id="rId3"/>
    <p:sldId id="286" r:id="rId4"/>
    <p:sldId id="310" r:id="rId5"/>
    <p:sldId id="287" r:id="rId6"/>
    <p:sldId id="294" r:id="rId7"/>
    <p:sldId id="295" r:id="rId8"/>
    <p:sldId id="288" r:id="rId9"/>
    <p:sldId id="289" r:id="rId10"/>
    <p:sldId id="290" r:id="rId11"/>
    <p:sldId id="292" r:id="rId12"/>
    <p:sldId id="298" r:id="rId13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B999"/>
    <a:srgbClr val="4A42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447"/>
    <p:restoredTop sz="94659"/>
  </p:normalViewPr>
  <p:slideViewPr>
    <p:cSldViewPr snapToGrid="0" snapToObjects="1">
      <p:cViewPr varScale="1">
        <p:scale>
          <a:sx n="81" d="100"/>
          <a:sy n="81" d="100"/>
        </p:scale>
        <p:origin x="50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539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C9D14F5-3E4E-2F46-9354-BF1F4AAAE0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831B753F-E87F-384A-ABCE-1FC2686712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A8B3466-A22C-6B4A-B4A2-E958619576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370D4-606C-0F40-8371-36AC03093424}" type="datetimeFigureOut">
              <a:rPr lang="sv-SE" smtClean="0"/>
              <a:t>2021-03-16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FFA30FA-14F5-D04B-96BB-C7E1AB400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7F1EE93-C294-FD4E-9A83-9A2503063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E4DF8-D795-B14A-B1DC-EB0633F1121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467548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24BD451-1DA5-6646-8825-7EFB111510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EE14A1FB-96F0-F942-86EF-FDA45CF786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621A416-F9ED-7F41-9A5E-899DE2D2F6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370D4-606C-0F40-8371-36AC03093424}" type="datetimeFigureOut">
              <a:rPr lang="sv-SE" smtClean="0"/>
              <a:t>2021-03-16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BDDA8D9-33C9-364A-B10A-3DEE78671B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1D50C6C-A2A0-7340-942F-8910743E7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E4DF8-D795-B14A-B1DC-EB0633F1121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728205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572CAFB8-685D-AA4C-81CD-193D396496E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B8870B8E-F5AD-024A-8039-DAED0798EF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384EBB1B-64E4-2A4B-AD5B-35E65B6527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370D4-606C-0F40-8371-36AC03093424}" type="datetimeFigureOut">
              <a:rPr lang="sv-SE" smtClean="0"/>
              <a:t>2021-03-16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3EAF010-3D4A-394D-97F7-B103CAC367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0955C19-069F-DD47-82EE-BFCB7732C9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E4DF8-D795-B14A-B1DC-EB0633F1121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56244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2B27A8C-8EF2-E544-BD17-0414DB099A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EF70A80-A654-5143-867B-DFEFFDA565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CF9528D-7774-C74D-AA33-3477568B4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370D4-606C-0F40-8371-36AC03093424}" type="datetimeFigureOut">
              <a:rPr lang="sv-SE" smtClean="0"/>
              <a:t>2021-03-16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8B08F02-E2A0-3A44-BCC7-D83D3998E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DDA3499-C545-0447-B83E-E358A4671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E4DF8-D795-B14A-B1DC-EB0633F1121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711446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1D9FD71-6D77-7F46-84F0-A635A7809A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FE797179-AAC7-AF45-A257-A336C88795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C07A5E96-7411-7D47-B5B6-6CCF4A8794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370D4-606C-0F40-8371-36AC03093424}" type="datetimeFigureOut">
              <a:rPr lang="sv-SE" smtClean="0"/>
              <a:t>2021-03-16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6C79F7B-D16E-7640-AA62-633A27A0BE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2E121AE3-A5E8-1248-88D1-00E1A3002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E4DF8-D795-B14A-B1DC-EB0633F1121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4854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3E15EC6-CEBC-7645-B940-9AC9CE612F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21C2A90-2D95-D748-804A-F360816202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F1711287-1B9A-7E43-BB1E-3AAB21C6EB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FE2AECBF-DABE-414E-AA3F-BD084417D3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370D4-606C-0F40-8371-36AC03093424}" type="datetimeFigureOut">
              <a:rPr lang="sv-SE" smtClean="0"/>
              <a:t>2021-03-16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4D07E58C-E7E8-444B-8AAD-422451440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02DD815C-C069-014D-9F1F-AD0B8614DC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E4DF8-D795-B14A-B1DC-EB0633F1121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716705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80AB537-9740-C24A-9053-A2E1F30AD8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56AD1B3C-238D-2E4F-B701-A4777E0E6C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0F3B44F8-F325-924D-9721-80D7161CFC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47A1AE5B-E58C-254E-B1A3-08D481EF14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B23328C3-C4E0-2B4C-A6A1-3472DA6F16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F1E93384-41B6-FA41-BD49-0272B7FAFB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370D4-606C-0F40-8371-36AC03093424}" type="datetimeFigureOut">
              <a:rPr lang="sv-SE" smtClean="0"/>
              <a:t>2021-03-16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603137DF-9061-B540-A954-0D1BB9641E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67B50A3C-7194-0D41-8800-F75350AFE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E4DF8-D795-B14A-B1DC-EB0633F1121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67807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874F91A-FD25-B148-86D8-E5D4408B3D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90A283DF-BE3C-6348-9D59-824D1C327D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370D4-606C-0F40-8371-36AC03093424}" type="datetimeFigureOut">
              <a:rPr lang="sv-SE" smtClean="0"/>
              <a:t>2021-03-16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B80259BD-EF6D-4F4D-B5A0-D62E369B3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2C1B1281-BDA1-B74E-AF1B-D1B517820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E4DF8-D795-B14A-B1DC-EB0633F1121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00591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F7AA9CDD-066E-7549-8691-863DFFDCD6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370D4-606C-0F40-8371-36AC03093424}" type="datetimeFigureOut">
              <a:rPr lang="sv-SE" smtClean="0"/>
              <a:t>2021-03-16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E2A39D9E-1D4D-BE40-AF4A-4FC67300E8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B3C7A3FB-8823-AE4F-B119-400681E0C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E4DF8-D795-B14A-B1DC-EB0633F1121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047289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6CADF2D-E0D6-D544-B6DC-1F9768AF86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CEF4129-3BF6-744E-8A96-FCE6619111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6428954-9E67-4044-A0FA-4B824E7F48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0DC52DEE-4AFB-6946-BCA6-B78DAF1168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370D4-606C-0F40-8371-36AC03093424}" type="datetimeFigureOut">
              <a:rPr lang="sv-SE" smtClean="0"/>
              <a:t>2021-03-16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FF8F5C99-2DF9-A341-99D6-4E6F15F079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7C67B421-A34B-FE44-BAA9-27A182372E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E4DF8-D795-B14A-B1DC-EB0633F1121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7785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9581A74-1B24-4140-B597-E550A7CEC0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204FDFF8-3751-C04A-A24A-7AF7826AD1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60C9CF91-13CE-0044-93C2-EE530803A6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4B5493F0-FF43-3445-BE28-98E1D8B0B4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370D4-606C-0F40-8371-36AC03093424}" type="datetimeFigureOut">
              <a:rPr lang="sv-SE" smtClean="0"/>
              <a:t>2021-03-16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E84F934C-DE94-124D-B4EC-3563709E84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AB64B54D-800B-8647-BB40-B75B7CDA3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E4DF8-D795-B14A-B1DC-EB0633F1121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9221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42DB1120-3C16-DC46-A15E-4F7445BBE7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D653C72-1DAE-8144-8F8F-3DE5500554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BCC69D0-11C3-2F43-A348-9B8E1461629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6370D4-606C-0F40-8371-36AC03093424}" type="datetimeFigureOut">
              <a:rPr lang="sv-SE" smtClean="0"/>
              <a:t>2021-03-16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436A4F9-79CC-564D-929E-BE6E85FDAE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78D1A87-8583-5142-8555-859C089C78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4E4DF8-D795-B14A-B1DC-EB0633F1121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8656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9B985F-DC2C-2244-9A1A-C0551D00699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E815CEE3-08B0-C342-A972-B4BA2449AD3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E0F0BC19-FC83-8248-95CC-5A3E8A3478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8CDF123D-8175-864F-BA81-4D7AEB4E29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8595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 6">
            <a:extLst>
              <a:ext uri="{FF2B5EF4-FFF2-40B4-BE49-F238E27FC236}">
                <a16:creationId xmlns:a16="http://schemas.microsoft.com/office/drawing/2014/main" id="{076AFA71-C4BE-4D80-9539-2C76C638D7BE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Rektangel 7">
              <a:extLst>
                <a:ext uri="{FF2B5EF4-FFF2-40B4-BE49-F238E27FC236}">
                  <a16:creationId xmlns:a16="http://schemas.microsoft.com/office/drawing/2014/main" id="{84ACB4C7-CD95-4A5E-BA22-191194726D21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4A428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dirty="0"/>
                <a:t>Se</a:t>
              </a:r>
            </a:p>
          </p:txBody>
        </p:sp>
        <p:pic>
          <p:nvPicPr>
            <p:cNvPr id="9" name="Bildobjekt 8">
              <a:extLst>
                <a:ext uri="{FF2B5EF4-FFF2-40B4-BE49-F238E27FC236}">
                  <a16:creationId xmlns:a16="http://schemas.microsoft.com/office/drawing/2014/main" id="{B64CEE03-4498-44BC-8DB2-2DB0082A39F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flipH="1">
              <a:off x="11448876" y="2179341"/>
              <a:ext cx="573074" cy="481626"/>
            </a:xfrm>
            <a:prstGeom prst="rect">
              <a:avLst/>
            </a:prstGeom>
          </p:spPr>
        </p:pic>
        <p:pic>
          <p:nvPicPr>
            <p:cNvPr id="10" name="Bildobjekt 9">
              <a:extLst>
                <a:ext uri="{FF2B5EF4-FFF2-40B4-BE49-F238E27FC236}">
                  <a16:creationId xmlns:a16="http://schemas.microsoft.com/office/drawing/2014/main" id="{C41625EE-CFF5-4AF0-9E5E-5DD306E6D96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flipH="1">
              <a:off x="10902015" y="3188187"/>
              <a:ext cx="573074" cy="481626"/>
            </a:xfrm>
            <a:prstGeom prst="rect">
              <a:avLst/>
            </a:prstGeom>
          </p:spPr>
        </p:pic>
        <p:pic>
          <p:nvPicPr>
            <p:cNvPr id="11" name="Bildobjekt 10">
              <a:extLst>
                <a:ext uri="{FF2B5EF4-FFF2-40B4-BE49-F238E27FC236}">
                  <a16:creationId xmlns:a16="http://schemas.microsoft.com/office/drawing/2014/main" id="{EF1D4FED-ECF9-4B47-B8C8-12135F5022C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317859" y="4733397"/>
              <a:ext cx="573074" cy="481626"/>
            </a:xfrm>
            <a:prstGeom prst="rect">
              <a:avLst/>
            </a:prstGeom>
          </p:spPr>
        </p:pic>
        <p:pic>
          <p:nvPicPr>
            <p:cNvPr id="12" name="Bildobjekt 11">
              <a:extLst>
                <a:ext uri="{FF2B5EF4-FFF2-40B4-BE49-F238E27FC236}">
                  <a16:creationId xmlns:a16="http://schemas.microsoft.com/office/drawing/2014/main" id="{8078BB3B-1473-4CB4-BD76-7DE2B17E86A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174269" y="4197033"/>
              <a:ext cx="573074" cy="481626"/>
            </a:xfrm>
            <a:prstGeom prst="rect">
              <a:avLst/>
            </a:prstGeom>
          </p:spPr>
        </p:pic>
        <p:pic>
          <p:nvPicPr>
            <p:cNvPr id="13" name="Bildobjekt 12">
              <a:extLst>
                <a:ext uri="{FF2B5EF4-FFF2-40B4-BE49-F238E27FC236}">
                  <a16:creationId xmlns:a16="http://schemas.microsoft.com/office/drawing/2014/main" id="{811BECC8-0F8A-4739-B33B-8B0B37E9A59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631284" y="41092"/>
              <a:ext cx="2547709" cy="920962"/>
            </a:xfrm>
            <a:prstGeom prst="rect">
              <a:avLst/>
            </a:prstGeom>
          </p:spPr>
        </p:pic>
      </p:grpSp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solidFill>
                  <a:schemeClr val="bg1"/>
                </a:solidFill>
              </a:rPr>
              <a:t>Sätt på din mikrofon när du fått ordet</a:t>
            </a:r>
            <a:endParaRPr lang="sv-SE" dirty="0"/>
          </a:p>
        </p:txBody>
      </p:sp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217227" y="1825625"/>
            <a:ext cx="8414057" cy="3752215"/>
          </a:xfrm>
          <a:prstGeom prst="rect">
            <a:avLst/>
          </a:prstGeom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CC73B917-4D2B-42C0-9E35-500326B09A0C}"/>
              </a:ext>
            </a:extLst>
          </p:cNvPr>
          <p:cNvSpPr txBox="1"/>
          <p:nvPr/>
        </p:nvSpPr>
        <p:spPr>
          <a:xfrm>
            <a:off x="838200" y="5880669"/>
            <a:ext cx="108744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chemeClr val="bg1"/>
                </a:solidFill>
              </a:rPr>
              <a:t>Ha mikrofonen avstängd hela tiden utom just när du fått ordet</a:t>
            </a:r>
          </a:p>
          <a:p>
            <a:r>
              <a:rPr lang="sv-SE" dirty="0">
                <a:solidFill>
                  <a:schemeClr val="bg1"/>
                </a:solidFill>
              </a:rPr>
              <a:t>Har du haft handen uppe så kom ihåg att ta ner den (genom att klicka på den en gång till)</a:t>
            </a:r>
          </a:p>
        </p:txBody>
      </p:sp>
    </p:spTree>
    <p:extLst>
      <p:ext uri="{BB962C8B-B14F-4D97-AF65-F5344CB8AC3E}">
        <p14:creationId xmlns:p14="http://schemas.microsoft.com/office/powerpoint/2010/main" val="11736433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 2">
            <a:extLst>
              <a:ext uri="{FF2B5EF4-FFF2-40B4-BE49-F238E27FC236}">
                <a16:creationId xmlns:a16="http://schemas.microsoft.com/office/drawing/2014/main" id="{076AFA71-C4BE-4D80-9539-2C76C638D7BE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" name="Rektangel 3">
              <a:extLst>
                <a:ext uri="{FF2B5EF4-FFF2-40B4-BE49-F238E27FC236}">
                  <a16:creationId xmlns:a16="http://schemas.microsoft.com/office/drawing/2014/main" id="{84ACB4C7-CD95-4A5E-BA22-191194726D21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4A428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dirty="0"/>
                <a:t>Se</a:t>
              </a:r>
            </a:p>
          </p:txBody>
        </p:sp>
        <p:pic>
          <p:nvPicPr>
            <p:cNvPr id="5" name="Bildobjekt 4">
              <a:extLst>
                <a:ext uri="{FF2B5EF4-FFF2-40B4-BE49-F238E27FC236}">
                  <a16:creationId xmlns:a16="http://schemas.microsoft.com/office/drawing/2014/main" id="{B64CEE03-4498-44BC-8DB2-2DB0082A39F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flipH="1">
              <a:off x="11448876" y="2179341"/>
              <a:ext cx="573074" cy="481626"/>
            </a:xfrm>
            <a:prstGeom prst="rect">
              <a:avLst/>
            </a:prstGeom>
          </p:spPr>
        </p:pic>
        <p:pic>
          <p:nvPicPr>
            <p:cNvPr id="7" name="Bildobjekt 6">
              <a:extLst>
                <a:ext uri="{FF2B5EF4-FFF2-40B4-BE49-F238E27FC236}">
                  <a16:creationId xmlns:a16="http://schemas.microsoft.com/office/drawing/2014/main" id="{C41625EE-CFF5-4AF0-9E5E-5DD306E6D96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flipH="1">
              <a:off x="10902015" y="3188187"/>
              <a:ext cx="573074" cy="481626"/>
            </a:xfrm>
            <a:prstGeom prst="rect">
              <a:avLst/>
            </a:prstGeom>
          </p:spPr>
        </p:pic>
        <p:pic>
          <p:nvPicPr>
            <p:cNvPr id="8" name="Bildobjekt 7">
              <a:extLst>
                <a:ext uri="{FF2B5EF4-FFF2-40B4-BE49-F238E27FC236}">
                  <a16:creationId xmlns:a16="http://schemas.microsoft.com/office/drawing/2014/main" id="{EF1D4FED-ECF9-4B47-B8C8-12135F5022C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317859" y="4733397"/>
              <a:ext cx="573074" cy="481626"/>
            </a:xfrm>
            <a:prstGeom prst="rect">
              <a:avLst/>
            </a:prstGeom>
          </p:spPr>
        </p:pic>
        <p:pic>
          <p:nvPicPr>
            <p:cNvPr id="9" name="Bildobjekt 8">
              <a:extLst>
                <a:ext uri="{FF2B5EF4-FFF2-40B4-BE49-F238E27FC236}">
                  <a16:creationId xmlns:a16="http://schemas.microsoft.com/office/drawing/2014/main" id="{8078BB3B-1473-4CB4-BD76-7DE2B17E86A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174269" y="4197033"/>
              <a:ext cx="573074" cy="481626"/>
            </a:xfrm>
            <a:prstGeom prst="rect">
              <a:avLst/>
            </a:prstGeom>
          </p:spPr>
        </p:pic>
        <p:pic>
          <p:nvPicPr>
            <p:cNvPr id="10" name="Bildobjekt 9">
              <a:extLst>
                <a:ext uri="{FF2B5EF4-FFF2-40B4-BE49-F238E27FC236}">
                  <a16:creationId xmlns:a16="http://schemas.microsoft.com/office/drawing/2014/main" id="{811BECC8-0F8A-4739-B33B-8B0B37E9A59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569848" y="41091"/>
              <a:ext cx="3609145" cy="1304657"/>
            </a:xfrm>
            <a:prstGeom prst="rect">
              <a:avLst/>
            </a:prstGeom>
          </p:spPr>
        </p:pic>
      </p:grp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3344297" y="1557683"/>
            <a:ext cx="3670398" cy="3878841"/>
          </a:xfrm>
          <a:prstGeom prst="rect">
            <a:avLst/>
          </a:prstGeom>
        </p:spPr>
      </p:pic>
      <p:sp>
        <p:nvSpPr>
          <p:cNvPr id="11" name="Rubri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sv-SE" dirty="0">
                <a:solidFill>
                  <a:schemeClr val="bg1"/>
                </a:solidFill>
              </a:rPr>
              <a:t>Se deltagare</a:t>
            </a:r>
            <a:endParaRPr lang="sv-SE" dirty="0"/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CC73B917-4D2B-42C0-9E35-500326B09A0C}"/>
              </a:ext>
            </a:extLst>
          </p:cNvPr>
          <p:cNvSpPr txBox="1"/>
          <p:nvPr/>
        </p:nvSpPr>
        <p:spPr>
          <a:xfrm>
            <a:off x="515390" y="1773823"/>
            <a:ext cx="24938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chemeClr val="bg1"/>
                </a:solidFill>
              </a:rPr>
              <a:t>Olika vyer för att se deltagarna eller talaren</a:t>
            </a:r>
          </a:p>
        </p:txBody>
      </p:sp>
      <p:cxnSp>
        <p:nvCxnSpPr>
          <p:cNvPr id="13" name="Rak pil 12"/>
          <p:cNvCxnSpPr/>
          <p:nvPr/>
        </p:nvCxnSpPr>
        <p:spPr>
          <a:xfrm flipV="1">
            <a:off x="2813166" y="1773823"/>
            <a:ext cx="832179" cy="323166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ruta 13">
            <a:extLst>
              <a:ext uri="{FF2B5EF4-FFF2-40B4-BE49-F238E27FC236}">
                <a16:creationId xmlns:a16="http://schemas.microsoft.com/office/drawing/2014/main" id="{CC73B917-4D2B-42C0-9E35-500326B09A0C}"/>
              </a:ext>
            </a:extLst>
          </p:cNvPr>
          <p:cNvSpPr txBox="1"/>
          <p:nvPr/>
        </p:nvSpPr>
        <p:spPr>
          <a:xfrm>
            <a:off x="7529504" y="1947723"/>
            <a:ext cx="2493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chemeClr val="bg1"/>
                </a:solidFill>
              </a:rPr>
              <a:t>Deltagarlista</a:t>
            </a:r>
          </a:p>
        </p:txBody>
      </p:sp>
      <p:cxnSp>
        <p:nvCxnSpPr>
          <p:cNvPr id="15" name="Rak pil 14"/>
          <p:cNvCxnSpPr/>
          <p:nvPr/>
        </p:nvCxnSpPr>
        <p:spPr>
          <a:xfrm flipH="1" flipV="1">
            <a:off x="6856010" y="2055813"/>
            <a:ext cx="673494" cy="36981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89791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 2">
            <a:extLst>
              <a:ext uri="{FF2B5EF4-FFF2-40B4-BE49-F238E27FC236}">
                <a16:creationId xmlns:a16="http://schemas.microsoft.com/office/drawing/2014/main" id="{076AFA71-C4BE-4D80-9539-2C76C638D7BE}"/>
              </a:ext>
            </a:extLst>
          </p:cNvPr>
          <p:cNvGrpSpPr/>
          <p:nvPr/>
        </p:nvGrpSpPr>
        <p:grpSpPr>
          <a:xfrm>
            <a:off x="0" y="-149629"/>
            <a:ext cx="12192000" cy="6858000"/>
            <a:chOff x="0" y="0"/>
            <a:chExt cx="12192000" cy="6858000"/>
          </a:xfrm>
        </p:grpSpPr>
        <p:sp>
          <p:nvSpPr>
            <p:cNvPr id="4" name="Rektangel 3">
              <a:extLst>
                <a:ext uri="{FF2B5EF4-FFF2-40B4-BE49-F238E27FC236}">
                  <a16:creationId xmlns:a16="http://schemas.microsoft.com/office/drawing/2014/main" id="{84ACB4C7-CD95-4A5E-BA22-191194726D21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4A428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dirty="0"/>
                <a:t>Se</a:t>
              </a:r>
            </a:p>
          </p:txBody>
        </p:sp>
        <p:pic>
          <p:nvPicPr>
            <p:cNvPr id="5" name="Bildobjekt 4">
              <a:extLst>
                <a:ext uri="{FF2B5EF4-FFF2-40B4-BE49-F238E27FC236}">
                  <a16:creationId xmlns:a16="http://schemas.microsoft.com/office/drawing/2014/main" id="{B64CEE03-4498-44BC-8DB2-2DB0082A39F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flipH="1">
              <a:off x="11448876" y="2179341"/>
              <a:ext cx="573074" cy="481626"/>
            </a:xfrm>
            <a:prstGeom prst="rect">
              <a:avLst/>
            </a:prstGeom>
          </p:spPr>
        </p:pic>
        <p:pic>
          <p:nvPicPr>
            <p:cNvPr id="7" name="Bildobjekt 6">
              <a:extLst>
                <a:ext uri="{FF2B5EF4-FFF2-40B4-BE49-F238E27FC236}">
                  <a16:creationId xmlns:a16="http://schemas.microsoft.com/office/drawing/2014/main" id="{C41625EE-CFF5-4AF0-9E5E-5DD306E6D96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flipH="1">
              <a:off x="10902015" y="3188187"/>
              <a:ext cx="573074" cy="481626"/>
            </a:xfrm>
            <a:prstGeom prst="rect">
              <a:avLst/>
            </a:prstGeom>
          </p:spPr>
        </p:pic>
        <p:pic>
          <p:nvPicPr>
            <p:cNvPr id="8" name="Bildobjekt 7">
              <a:extLst>
                <a:ext uri="{FF2B5EF4-FFF2-40B4-BE49-F238E27FC236}">
                  <a16:creationId xmlns:a16="http://schemas.microsoft.com/office/drawing/2014/main" id="{EF1D4FED-ECF9-4B47-B8C8-12135F5022C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317859" y="4733397"/>
              <a:ext cx="573074" cy="481626"/>
            </a:xfrm>
            <a:prstGeom prst="rect">
              <a:avLst/>
            </a:prstGeom>
          </p:spPr>
        </p:pic>
        <p:pic>
          <p:nvPicPr>
            <p:cNvPr id="9" name="Bildobjekt 8">
              <a:extLst>
                <a:ext uri="{FF2B5EF4-FFF2-40B4-BE49-F238E27FC236}">
                  <a16:creationId xmlns:a16="http://schemas.microsoft.com/office/drawing/2014/main" id="{8078BB3B-1473-4CB4-BD76-7DE2B17E86A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174269" y="4197033"/>
              <a:ext cx="573074" cy="481626"/>
            </a:xfrm>
            <a:prstGeom prst="rect">
              <a:avLst/>
            </a:prstGeom>
          </p:spPr>
        </p:pic>
        <p:pic>
          <p:nvPicPr>
            <p:cNvPr id="10" name="Bildobjekt 9">
              <a:extLst>
                <a:ext uri="{FF2B5EF4-FFF2-40B4-BE49-F238E27FC236}">
                  <a16:creationId xmlns:a16="http://schemas.microsoft.com/office/drawing/2014/main" id="{811BECC8-0F8A-4739-B33B-8B0B37E9A59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569848" y="41091"/>
              <a:ext cx="3609145" cy="1304657"/>
            </a:xfrm>
            <a:prstGeom prst="rect">
              <a:avLst/>
            </a:prstGeom>
          </p:spPr>
        </p:pic>
      </p:grp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064924" y="1850311"/>
            <a:ext cx="2962435" cy="3137326"/>
          </a:xfrm>
          <a:prstGeom prst="rect">
            <a:avLst/>
          </a:prstGeom>
        </p:spPr>
      </p:pic>
      <p:sp>
        <p:nvSpPr>
          <p:cNvPr id="11" name="Rubri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sv-SE" dirty="0">
                <a:solidFill>
                  <a:schemeClr val="bg1"/>
                </a:solidFill>
              </a:rPr>
              <a:t>Sluten omröstning</a:t>
            </a:r>
            <a:endParaRPr lang="sv-SE" dirty="0"/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CC73B917-4D2B-42C0-9E35-500326B09A0C}"/>
              </a:ext>
            </a:extLst>
          </p:cNvPr>
          <p:cNvSpPr txBox="1"/>
          <p:nvPr/>
        </p:nvSpPr>
        <p:spPr>
          <a:xfrm>
            <a:off x="838200" y="5326860"/>
            <a:ext cx="108744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chemeClr val="bg1"/>
                </a:solidFill>
              </a:rPr>
              <a:t>Vi hoppas inte behöva ha sluten omröstning, eftersom det tar en stund att ordna.</a:t>
            </a:r>
          </a:p>
          <a:p>
            <a:r>
              <a:rPr lang="sv-SE" dirty="0">
                <a:solidFill>
                  <a:schemeClr val="bg1"/>
                </a:solidFill>
              </a:rPr>
              <a:t>Men om det blir någon, så kommer det att se ut ungefär så här. </a:t>
            </a:r>
          </a:p>
        </p:txBody>
      </p:sp>
      <p:sp>
        <p:nvSpPr>
          <p:cNvPr id="2" name="Rektangel 1"/>
          <p:cNvSpPr/>
          <p:nvPr/>
        </p:nvSpPr>
        <p:spPr>
          <a:xfrm>
            <a:off x="366615" y="3202628"/>
            <a:ext cx="312162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solidFill>
                  <a:schemeClr val="bg1"/>
                </a:solidFill>
              </a:rPr>
              <a:t>Klicka i den ruta du röstar på och klicka på ”</a:t>
            </a:r>
            <a:r>
              <a:rPr lang="sv-SE" dirty="0" err="1">
                <a:solidFill>
                  <a:schemeClr val="bg1"/>
                </a:solidFill>
              </a:rPr>
              <a:t>Submit</a:t>
            </a:r>
            <a:r>
              <a:rPr lang="sv-SE" dirty="0">
                <a:solidFill>
                  <a:schemeClr val="bg1"/>
                </a:solidFill>
              </a:rPr>
              <a:t>”</a:t>
            </a:r>
          </a:p>
          <a:p>
            <a:r>
              <a:rPr lang="sv-SE" dirty="0">
                <a:solidFill>
                  <a:schemeClr val="bg1"/>
                </a:solidFill>
              </a:rPr>
              <a:t>När du röstat klicka på ”Close”</a:t>
            </a:r>
            <a:endParaRPr lang="sv-SE" dirty="0"/>
          </a:p>
        </p:txBody>
      </p:sp>
      <p:cxnSp>
        <p:nvCxnSpPr>
          <p:cNvPr id="13" name="Rak pil 12"/>
          <p:cNvCxnSpPr/>
          <p:nvPr/>
        </p:nvCxnSpPr>
        <p:spPr>
          <a:xfrm flipV="1">
            <a:off x="3159238" y="2871434"/>
            <a:ext cx="1022064" cy="478336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ak pil 14"/>
          <p:cNvCxnSpPr/>
          <p:nvPr/>
        </p:nvCxnSpPr>
        <p:spPr>
          <a:xfrm>
            <a:off x="2515834" y="3669813"/>
            <a:ext cx="3934842" cy="1063584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ak pil 17"/>
          <p:cNvCxnSpPr/>
          <p:nvPr/>
        </p:nvCxnSpPr>
        <p:spPr>
          <a:xfrm>
            <a:off x="3159238" y="4023360"/>
            <a:ext cx="2917366" cy="781396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48318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upp 14">
            <a:extLst>
              <a:ext uri="{FF2B5EF4-FFF2-40B4-BE49-F238E27FC236}">
                <a16:creationId xmlns:a16="http://schemas.microsoft.com/office/drawing/2014/main" id="{51E02289-236E-41CF-940D-A8C400C5CE77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Rektangel 2">
              <a:extLst>
                <a:ext uri="{FF2B5EF4-FFF2-40B4-BE49-F238E27FC236}">
                  <a16:creationId xmlns:a16="http://schemas.microsoft.com/office/drawing/2014/main" id="{6E47EFB4-5C43-4A1D-909D-C0A414543D41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4A428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5" name="Bildobjekt 4">
              <a:extLst>
                <a:ext uri="{FF2B5EF4-FFF2-40B4-BE49-F238E27FC236}">
                  <a16:creationId xmlns:a16="http://schemas.microsoft.com/office/drawing/2014/main" id="{018D8FFD-0EFD-426C-B697-3FA81539AE3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flipH="1">
              <a:off x="11448876" y="2179341"/>
              <a:ext cx="573074" cy="481626"/>
            </a:xfrm>
            <a:prstGeom prst="rect">
              <a:avLst/>
            </a:prstGeom>
          </p:spPr>
        </p:pic>
        <p:pic>
          <p:nvPicPr>
            <p:cNvPr id="6" name="Bildobjekt 5">
              <a:extLst>
                <a:ext uri="{FF2B5EF4-FFF2-40B4-BE49-F238E27FC236}">
                  <a16:creationId xmlns:a16="http://schemas.microsoft.com/office/drawing/2014/main" id="{B0A4AACF-A292-4C51-81DB-B1872544B78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flipH="1">
              <a:off x="10902015" y="3188187"/>
              <a:ext cx="573074" cy="481626"/>
            </a:xfrm>
            <a:prstGeom prst="rect">
              <a:avLst/>
            </a:prstGeom>
          </p:spPr>
        </p:pic>
        <p:pic>
          <p:nvPicPr>
            <p:cNvPr id="7" name="Bildobjekt 6">
              <a:extLst>
                <a:ext uri="{FF2B5EF4-FFF2-40B4-BE49-F238E27FC236}">
                  <a16:creationId xmlns:a16="http://schemas.microsoft.com/office/drawing/2014/main" id="{CF474019-F6E3-4A2B-BD25-A781EFD1418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317859" y="4733397"/>
              <a:ext cx="573074" cy="481626"/>
            </a:xfrm>
            <a:prstGeom prst="rect">
              <a:avLst/>
            </a:prstGeom>
          </p:spPr>
        </p:pic>
        <p:pic>
          <p:nvPicPr>
            <p:cNvPr id="8" name="Bildobjekt 7">
              <a:extLst>
                <a:ext uri="{FF2B5EF4-FFF2-40B4-BE49-F238E27FC236}">
                  <a16:creationId xmlns:a16="http://schemas.microsoft.com/office/drawing/2014/main" id="{3BAD8ABF-553D-4992-9D73-0C246893948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174269" y="4197033"/>
              <a:ext cx="573074" cy="481626"/>
            </a:xfrm>
            <a:prstGeom prst="rect">
              <a:avLst/>
            </a:prstGeom>
          </p:spPr>
        </p:pic>
        <p:pic>
          <p:nvPicPr>
            <p:cNvPr id="14" name="Bildobjekt 13">
              <a:extLst>
                <a:ext uri="{FF2B5EF4-FFF2-40B4-BE49-F238E27FC236}">
                  <a16:creationId xmlns:a16="http://schemas.microsoft.com/office/drawing/2014/main" id="{8BF2A9EE-3310-49F3-9D95-336CB35097B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317881" y="56923"/>
              <a:ext cx="3609145" cy="1304657"/>
            </a:xfrm>
            <a:prstGeom prst="rect">
              <a:avLst/>
            </a:prstGeom>
          </p:spPr>
        </p:pic>
      </p:grpSp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006895" y="1516106"/>
            <a:ext cx="8178209" cy="5089190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7B22C6C4-169A-4AE0-ADCB-FFF659508D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3177730" y="2877988"/>
            <a:ext cx="573074" cy="481626"/>
          </a:xfrm>
          <a:prstGeom prst="rect">
            <a:avLst/>
          </a:prstGeom>
        </p:spPr>
      </p:pic>
      <p:pic>
        <p:nvPicPr>
          <p:cNvPr id="10" name="Bildobjekt 9">
            <a:extLst>
              <a:ext uri="{FF2B5EF4-FFF2-40B4-BE49-F238E27FC236}">
                <a16:creationId xmlns:a16="http://schemas.microsoft.com/office/drawing/2014/main" id="{F020B85D-0C6A-47B4-A2E9-05D1FE0C81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0819" y="2754654"/>
            <a:ext cx="573074" cy="481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3242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 4">
            <a:extLst>
              <a:ext uri="{FF2B5EF4-FFF2-40B4-BE49-F238E27FC236}">
                <a16:creationId xmlns:a16="http://schemas.microsoft.com/office/drawing/2014/main" id="{01B88AED-0511-4767-AFF6-56A81772BCAB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6" name="Rektangel 5">
              <a:extLst>
                <a:ext uri="{FF2B5EF4-FFF2-40B4-BE49-F238E27FC236}">
                  <a16:creationId xmlns:a16="http://schemas.microsoft.com/office/drawing/2014/main" id="{07CDF780-8DC2-423B-8E62-4BE0648C15B7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4A428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7" name="Bildobjekt 6">
              <a:extLst>
                <a:ext uri="{FF2B5EF4-FFF2-40B4-BE49-F238E27FC236}">
                  <a16:creationId xmlns:a16="http://schemas.microsoft.com/office/drawing/2014/main" id="{67544A77-FA15-45D6-A61C-89F6ADA8DB4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flipH="1">
              <a:off x="11448876" y="2179341"/>
              <a:ext cx="573074" cy="481626"/>
            </a:xfrm>
            <a:prstGeom prst="rect">
              <a:avLst/>
            </a:prstGeom>
          </p:spPr>
        </p:pic>
        <p:pic>
          <p:nvPicPr>
            <p:cNvPr id="8" name="Bildobjekt 7">
              <a:extLst>
                <a:ext uri="{FF2B5EF4-FFF2-40B4-BE49-F238E27FC236}">
                  <a16:creationId xmlns:a16="http://schemas.microsoft.com/office/drawing/2014/main" id="{6FD40BBE-5331-46AF-B5A7-4BDCC0F6A5B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flipH="1">
              <a:off x="10902015" y="3188187"/>
              <a:ext cx="573074" cy="481626"/>
            </a:xfrm>
            <a:prstGeom prst="rect">
              <a:avLst/>
            </a:prstGeom>
          </p:spPr>
        </p:pic>
        <p:pic>
          <p:nvPicPr>
            <p:cNvPr id="9" name="Bildobjekt 8">
              <a:extLst>
                <a:ext uri="{FF2B5EF4-FFF2-40B4-BE49-F238E27FC236}">
                  <a16:creationId xmlns:a16="http://schemas.microsoft.com/office/drawing/2014/main" id="{ABB21ED1-60FB-44D5-BF4B-911D38D93B6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317859" y="4733397"/>
              <a:ext cx="573074" cy="481626"/>
            </a:xfrm>
            <a:prstGeom prst="rect">
              <a:avLst/>
            </a:prstGeom>
          </p:spPr>
        </p:pic>
        <p:pic>
          <p:nvPicPr>
            <p:cNvPr id="10" name="Bildobjekt 9">
              <a:extLst>
                <a:ext uri="{FF2B5EF4-FFF2-40B4-BE49-F238E27FC236}">
                  <a16:creationId xmlns:a16="http://schemas.microsoft.com/office/drawing/2014/main" id="{F099D0E4-576E-46CE-8F1A-60B6289D4E9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174269" y="4197033"/>
              <a:ext cx="573074" cy="481626"/>
            </a:xfrm>
            <a:prstGeom prst="rect">
              <a:avLst/>
            </a:prstGeom>
          </p:spPr>
        </p:pic>
        <p:pic>
          <p:nvPicPr>
            <p:cNvPr id="11" name="Bildobjekt 10">
              <a:extLst>
                <a:ext uri="{FF2B5EF4-FFF2-40B4-BE49-F238E27FC236}">
                  <a16:creationId xmlns:a16="http://schemas.microsoft.com/office/drawing/2014/main" id="{2EEE35F2-5012-4333-9C83-67814681A3F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317881" y="56923"/>
              <a:ext cx="3609145" cy="1304657"/>
            </a:xfrm>
            <a:prstGeom prst="rect">
              <a:avLst/>
            </a:prstGeom>
          </p:spPr>
        </p:pic>
      </p:grpSp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238194" y="1496389"/>
            <a:ext cx="9766025" cy="4730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9757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 4">
            <a:extLst>
              <a:ext uri="{FF2B5EF4-FFF2-40B4-BE49-F238E27FC236}">
                <a16:creationId xmlns:a16="http://schemas.microsoft.com/office/drawing/2014/main" id="{AC6961DB-9216-4245-9594-EC01B2A73C21}"/>
              </a:ext>
            </a:extLst>
          </p:cNvPr>
          <p:cNvGrpSpPr/>
          <p:nvPr/>
        </p:nvGrpSpPr>
        <p:grpSpPr>
          <a:xfrm>
            <a:off x="0" y="-149629"/>
            <a:ext cx="12192000" cy="6858000"/>
            <a:chOff x="0" y="0"/>
            <a:chExt cx="12192000" cy="6858000"/>
          </a:xfrm>
        </p:grpSpPr>
        <p:sp>
          <p:nvSpPr>
            <p:cNvPr id="6" name="Rektangel 5">
              <a:extLst>
                <a:ext uri="{FF2B5EF4-FFF2-40B4-BE49-F238E27FC236}">
                  <a16:creationId xmlns:a16="http://schemas.microsoft.com/office/drawing/2014/main" id="{02A6D672-2A32-4625-90AC-35CA63C36DA0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4A428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7" name="Bildobjekt 6">
              <a:extLst>
                <a:ext uri="{FF2B5EF4-FFF2-40B4-BE49-F238E27FC236}">
                  <a16:creationId xmlns:a16="http://schemas.microsoft.com/office/drawing/2014/main" id="{AD76F1B2-AC29-4A31-92E6-85AC615D244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flipH="1">
              <a:off x="11448876" y="2179341"/>
              <a:ext cx="573074" cy="481626"/>
            </a:xfrm>
            <a:prstGeom prst="rect">
              <a:avLst/>
            </a:prstGeom>
          </p:spPr>
        </p:pic>
        <p:pic>
          <p:nvPicPr>
            <p:cNvPr id="8" name="Bildobjekt 7">
              <a:extLst>
                <a:ext uri="{FF2B5EF4-FFF2-40B4-BE49-F238E27FC236}">
                  <a16:creationId xmlns:a16="http://schemas.microsoft.com/office/drawing/2014/main" id="{197C60BB-0795-4D61-8475-7AE1FEAE597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flipH="1">
              <a:off x="10902015" y="3188187"/>
              <a:ext cx="573074" cy="481626"/>
            </a:xfrm>
            <a:prstGeom prst="rect">
              <a:avLst/>
            </a:prstGeom>
          </p:spPr>
        </p:pic>
        <p:pic>
          <p:nvPicPr>
            <p:cNvPr id="9" name="Bildobjekt 8">
              <a:extLst>
                <a:ext uri="{FF2B5EF4-FFF2-40B4-BE49-F238E27FC236}">
                  <a16:creationId xmlns:a16="http://schemas.microsoft.com/office/drawing/2014/main" id="{D7746352-EE83-4B09-BF09-F345C2D1991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317859" y="4733397"/>
              <a:ext cx="573074" cy="481626"/>
            </a:xfrm>
            <a:prstGeom prst="rect">
              <a:avLst/>
            </a:prstGeom>
          </p:spPr>
        </p:pic>
        <p:pic>
          <p:nvPicPr>
            <p:cNvPr id="10" name="Bildobjekt 9">
              <a:extLst>
                <a:ext uri="{FF2B5EF4-FFF2-40B4-BE49-F238E27FC236}">
                  <a16:creationId xmlns:a16="http://schemas.microsoft.com/office/drawing/2014/main" id="{360488C8-B763-4703-9C6C-355FE011E82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174269" y="4197033"/>
              <a:ext cx="573074" cy="481626"/>
            </a:xfrm>
            <a:prstGeom prst="rect">
              <a:avLst/>
            </a:prstGeom>
          </p:spPr>
        </p:pic>
        <p:pic>
          <p:nvPicPr>
            <p:cNvPr id="11" name="Bildobjekt 10">
              <a:extLst>
                <a:ext uri="{FF2B5EF4-FFF2-40B4-BE49-F238E27FC236}">
                  <a16:creationId xmlns:a16="http://schemas.microsoft.com/office/drawing/2014/main" id="{38305326-96C2-450B-8FAA-23CF5D796CF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317881" y="56923"/>
              <a:ext cx="3609145" cy="1304657"/>
            </a:xfrm>
            <a:prstGeom prst="rect">
              <a:avLst/>
            </a:prstGeom>
          </p:spPr>
        </p:pic>
      </p:grpSp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solidFill>
                  <a:schemeClr val="bg1"/>
                </a:solidFill>
              </a:rPr>
              <a:t>Ange ditt namn</a:t>
            </a:r>
          </a:p>
        </p:txBody>
      </p:sp>
      <p:pic>
        <p:nvPicPr>
          <p:cNvPr id="16" name="Bildobjekt 15">
            <a:extLst>
              <a:ext uri="{FF2B5EF4-FFF2-40B4-BE49-F238E27FC236}">
                <a16:creationId xmlns:a16="http://schemas.microsoft.com/office/drawing/2014/main" id="{ABE9997F-2F97-454F-8DC8-1A0FAD9D858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3682" r="50000" b="67345"/>
          <a:stretch/>
        </p:blipFill>
        <p:spPr>
          <a:xfrm>
            <a:off x="3862506" y="1523999"/>
            <a:ext cx="5902352" cy="3691024"/>
          </a:xfrm>
          <a:prstGeom prst="rect">
            <a:avLst/>
          </a:prstGeom>
        </p:spPr>
      </p:pic>
      <p:sp>
        <p:nvSpPr>
          <p:cNvPr id="17" name="textruta 16">
            <a:extLst>
              <a:ext uri="{FF2B5EF4-FFF2-40B4-BE49-F238E27FC236}">
                <a16:creationId xmlns:a16="http://schemas.microsoft.com/office/drawing/2014/main" id="{F877B648-7D59-4A47-B608-EB1E213E8B0E}"/>
              </a:ext>
            </a:extLst>
          </p:cNvPr>
          <p:cNvSpPr txBox="1"/>
          <p:nvPr/>
        </p:nvSpPr>
        <p:spPr>
          <a:xfrm>
            <a:off x="534093" y="3538486"/>
            <a:ext cx="246195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chemeClr val="bg1"/>
                </a:solidFill>
              </a:rPr>
              <a:t>Om du har ett alias istället för ditt namn, behöver du för det här mötet ändra till ditt riktiga namn så att vi kan se vem som röstar och vem som deltar.</a:t>
            </a:r>
          </a:p>
        </p:txBody>
      </p:sp>
      <p:cxnSp>
        <p:nvCxnSpPr>
          <p:cNvPr id="18" name="Rak pil 8">
            <a:extLst>
              <a:ext uri="{FF2B5EF4-FFF2-40B4-BE49-F238E27FC236}">
                <a16:creationId xmlns:a16="http://schemas.microsoft.com/office/drawing/2014/main" id="{2322042D-1FCE-481D-B987-22BD7A18CDB2}"/>
              </a:ext>
            </a:extLst>
          </p:cNvPr>
          <p:cNvCxnSpPr>
            <a:cxnSpLocks/>
          </p:cNvCxnSpPr>
          <p:nvPr/>
        </p:nvCxnSpPr>
        <p:spPr>
          <a:xfrm flipV="1">
            <a:off x="2996046" y="2951184"/>
            <a:ext cx="5025736" cy="1523289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16806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 4">
            <a:extLst>
              <a:ext uri="{FF2B5EF4-FFF2-40B4-BE49-F238E27FC236}">
                <a16:creationId xmlns:a16="http://schemas.microsoft.com/office/drawing/2014/main" id="{AC6961DB-9216-4245-9594-EC01B2A73C21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6" name="Rektangel 5">
              <a:extLst>
                <a:ext uri="{FF2B5EF4-FFF2-40B4-BE49-F238E27FC236}">
                  <a16:creationId xmlns:a16="http://schemas.microsoft.com/office/drawing/2014/main" id="{02A6D672-2A32-4625-90AC-35CA63C36DA0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4A428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7" name="Bildobjekt 6">
              <a:extLst>
                <a:ext uri="{FF2B5EF4-FFF2-40B4-BE49-F238E27FC236}">
                  <a16:creationId xmlns:a16="http://schemas.microsoft.com/office/drawing/2014/main" id="{AD76F1B2-AC29-4A31-92E6-85AC615D244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flipH="1">
              <a:off x="11448876" y="2179341"/>
              <a:ext cx="573074" cy="481626"/>
            </a:xfrm>
            <a:prstGeom prst="rect">
              <a:avLst/>
            </a:prstGeom>
          </p:spPr>
        </p:pic>
        <p:pic>
          <p:nvPicPr>
            <p:cNvPr id="8" name="Bildobjekt 7">
              <a:extLst>
                <a:ext uri="{FF2B5EF4-FFF2-40B4-BE49-F238E27FC236}">
                  <a16:creationId xmlns:a16="http://schemas.microsoft.com/office/drawing/2014/main" id="{197C60BB-0795-4D61-8475-7AE1FEAE597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flipH="1">
              <a:off x="10902015" y="3188187"/>
              <a:ext cx="573074" cy="481626"/>
            </a:xfrm>
            <a:prstGeom prst="rect">
              <a:avLst/>
            </a:prstGeom>
          </p:spPr>
        </p:pic>
        <p:pic>
          <p:nvPicPr>
            <p:cNvPr id="9" name="Bildobjekt 8">
              <a:extLst>
                <a:ext uri="{FF2B5EF4-FFF2-40B4-BE49-F238E27FC236}">
                  <a16:creationId xmlns:a16="http://schemas.microsoft.com/office/drawing/2014/main" id="{D7746352-EE83-4B09-BF09-F345C2D1991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317859" y="4733397"/>
              <a:ext cx="573074" cy="481626"/>
            </a:xfrm>
            <a:prstGeom prst="rect">
              <a:avLst/>
            </a:prstGeom>
          </p:spPr>
        </p:pic>
        <p:pic>
          <p:nvPicPr>
            <p:cNvPr id="10" name="Bildobjekt 9">
              <a:extLst>
                <a:ext uri="{FF2B5EF4-FFF2-40B4-BE49-F238E27FC236}">
                  <a16:creationId xmlns:a16="http://schemas.microsoft.com/office/drawing/2014/main" id="{360488C8-B763-4703-9C6C-355FE011E82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174269" y="4197033"/>
              <a:ext cx="573074" cy="481626"/>
            </a:xfrm>
            <a:prstGeom prst="rect">
              <a:avLst/>
            </a:prstGeom>
          </p:spPr>
        </p:pic>
        <p:pic>
          <p:nvPicPr>
            <p:cNvPr id="11" name="Bildobjekt 10">
              <a:extLst>
                <a:ext uri="{FF2B5EF4-FFF2-40B4-BE49-F238E27FC236}">
                  <a16:creationId xmlns:a16="http://schemas.microsoft.com/office/drawing/2014/main" id="{38305326-96C2-450B-8FAA-23CF5D796CF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317881" y="56923"/>
              <a:ext cx="3609145" cy="1304657"/>
            </a:xfrm>
            <a:prstGeom prst="rect">
              <a:avLst/>
            </a:prstGeom>
          </p:spPr>
        </p:pic>
      </p:grpSp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solidFill>
                  <a:schemeClr val="bg1"/>
                </a:solidFill>
              </a:rPr>
              <a:t>Välj ljud och video</a:t>
            </a:r>
          </a:p>
        </p:txBody>
      </p:sp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3490342" y="1825625"/>
            <a:ext cx="5211315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7962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 4">
            <a:extLst>
              <a:ext uri="{FF2B5EF4-FFF2-40B4-BE49-F238E27FC236}">
                <a16:creationId xmlns:a16="http://schemas.microsoft.com/office/drawing/2014/main" id="{076AFA71-C4BE-4D80-9539-2C76C638D7BE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6" name="Rektangel 5">
              <a:extLst>
                <a:ext uri="{FF2B5EF4-FFF2-40B4-BE49-F238E27FC236}">
                  <a16:creationId xmlns:a16="http://schemas.microsoft.com/office/drawing/2014/main" id="{84ACB4C7-CD95-4A5E-BA22-191194726D21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4A428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dirty="0"/>
                <a:t>Se</a:t>
              </a:r>
            </a:p>
          </p:txBody>
        </p:sp>
        <p:pic>
          <p:nvPicPr>
            <p:cNvPr id="7" name="Bildobjekt 6">
              <a:extLst>
                <a:ext uri="{FF2B5EF4-FFF2-40B4-BE49-F238E27FC236}">
                  <a16:creationId xmlns:a16="http://schemas.microsoft.com/office/drawing/2014/main" id="{B64CEE03-4498-44BC-8DB2-2DB0082A39F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flipH="1">
              <a:off x="11448876" y="2179341"/>
              <a:ext cx="573074" cy="481626"/>
            </a:xfrm>
            <a:prstGeom prst="rect">
              <a:avLst/>
            </a:prstGeom>
          </p:spPr>
        </p:pic>
        <p:pic>
          <p:nvPicPr>
            <p:cNvPr id="8" name="Bildobjekt 7">
              <a:extLst>
                <a:ext uri="{FF2B5EF4-FFF2-40B4-BE49-F238E27FC236}">
                  <a16:creationId xmlns:a16="http://schemas.microsoft.com/office/drawing/2014/main" id="{C41625EE-CFF5-4AF0-9E5E-5DD306E6D96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flipH="1">
              <a:off x="10902015" y="3188187"/>
              <a:ext cx="573074" cy="481626"/>
            </a:xfrm>
            <a:prstGeom prst="rect">
              <a:avLst/>
            </a:prstGeom>
          </p:spPr>
        </p:pic>
        <p:pic>
          <p:nvPicPr>
            <p:cNvPr id="9" name="Bildobjekt 8">
              <a:extLst>
                <a:ext uri="{FF2B5EF4-FFF2-40B4-BE49-F238E27FC236}">
                  <a16:creationId xmlns:a16="http://schemas.microsoft.com/office/drawing/2014/main" id="{EF1D4FED-ECF9-4B47-B8C8-12135F5022C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317859" y="4733397"/>
              <a:ext cx="573074" cy="481626"/>
            </a:xfrm>
            <a:prstGeom prst="rect">
              <a:avLst/>
            </a:prstGeom>
          </p:spPr>
        </p:pic>
        <p:pic>
          <p:nvPicPr>
            <p:cNvPr id="10" name="Bildobjekt 9">
              <a:extLst>
                <a:ext uri="{FF2B5EF4-FFF2-40B4-BE49-F238E27FC236}">
                  <a16:creationId xmlns:a16="http://schemas.microsoft.com/office/drawing/2014/main" id="{8078BB3B-1473-4CB4-BD76-7DE2B17E86A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174269" y="4197033"/>
              <a:ext cx="573074" cy="481626"/>
            </a:xfrm>
            <a:prstGeom prst="rect">
              <a:avLst/>
            </a:prstGeom>
          </p:spPr>
        </p:pic>
        <p:pic>
          <p:nvPicPr>
            <p:cNvPr id="11" name="Bildobjekt 10">
              <a:extLst>
                <a:ext uri="{FF2B5EF4-FFF2-40B4-BE49-F238E27FC236}">
                  <a16:creationId xmlns:a16="http://schemas.microsoft.com/office/drawing/2014/main" id="{811BECC8-0F8A-4739-B33B-8B0B37E9A59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569848" y="41091"/>
              <a:ext cx="3609145" cy="1304657"/>
            </a:xfrm>
            <a:prstGeom prst="rect">
              <a:avLst/>
            </a:prstGeom>
          </p:spPr>
        </p:pic>
      </p:grpSp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solidFill>
                  <a:schemeClr val="bg1"/>
                </a:solidFill>
              </a:rPr>
              <a:t>Välj alternativ ljud in/utgång</a:t>
            </a:r>
            <a:endParaRPr lang="sv-SE" dirty="0"/>
          </a:p>
        </p:txBody>
      </p:sp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3737470" y="1825625"/>
            <a:ext cx="4717059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6006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upp 14">
            <a:extLst>
              <a:ext uri="{FF2B5EF4-FFF2-40B4-BE49-F238E27FC236}">
                <a16:creationId xmlns:a16="http://schemas.microsoft.com/office/drawing/2014/main" id="{076AFA71-C4BE-4D80-9539-2C76C638D7BE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6" name="Rektangel 15">
              <a:extLst>
                <a:ext uri="{FF2B5EF4-FFF2-40B4-BE49-F238E27FC236}">
                  <a16:creationId xmlns:a16="http://schemas.microsoft.com/office/drawing/2014/main" id="{84ACB4C7-CD95-4A5E-BA22-191194726D21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4A428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dirty="0"/>
                <a:t>Se</a:t>
              </a:r>
            </a:p>
          </p:txBody>
        </p:sp>
        <p:pic>
          <p:nvPicPr>
            <p:cNvPr id="17" name="Bildobjekt 16">
              <a:extLst>
                <a:ext uri="{FF2B5EF4-FFF2-40B4-BE49-F238E27FC236}">
                  <a16:creationId xmlns:a16="http://schemas.microsoft.com/office/drawing/2014/main" id="{B64CEE03-4498-44BC-8DB2-2DB0082A39F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flipH="1">
              <a:off x="11448876" y="2179341"/>
              <a:ext cx="573074" cy="481626"/>
            </a:xfrm>
            <a:prstGeom prst="rect">
              <a:avLst/>
            </a:prstGeom>
          </p:spPr>
        </p:pic>
        <p:pic>
          <p:nvPicPr>
            <p:cNvPr id="18" name="Bildobjekt 17">
              <a:extLst>
                <a:ext uri="{FF2B5EF4-FFF2-40B4-BE49-F238E27FC236}">
                  <a16:creationId xmlns:a16="http://schemas.microsoft.com/office/drawing/2014/main" id="{C41625EE-CFF5-4AF0-9E5E-5DD306E6D96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flipH="1">
              <a:off x="10902015" y="3188187"/>
              <a:ext cx="573074" cy="481626"/>
            </a:xfrm>
            <a:prstGeom prst="rect">
              <a:avLst/>
            </a:prstGeom>
          </p:spPr>
        </p:pic>
        <p:pic>
          <p:nvPicPr>
            <p:cNvPr id="19" name="Bildobjekt 18">
              <a:extLst>
                <a:ext uri="{FF2B5EF4-FFF2-40B4-BE49-F238E27FC236}">
                  <a16:creationId xmlns:a16="http://schemas.microsoft.com/office/drawing/2014/main" id="{EF1D4FED-ECF9-4B47-B8C8-12135F5022C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317859" y="4733397"/>
              <a:ext cx="573074" cy="481626"/>
            </a:xfrm>
            <a:prstGeom prst="rect">
              <a:avLst/>
            </a:prstGeom>
          </p:spPr>
        </p:pic>
        <p:pic>
          <p:nvPicPr>
            <p:cNvPr id="20" name="Bildobjekt 19">
              <a:extLst>
                <a:ext uri="{FF2B5EF4-FFF2-40B4-BE49-F238E27FC236}">
                  <a16:creationId xmlns:a16="http://schemas.microsoft.com/office/drawing/2014/main" id="{8078BB3B-1473-4CB4-BD76-7DE2B17E86A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174269" y="4197033"/>
              <a:ext cx="573074" cy="481626"/>
            </a:xfrm>
            <a:prstGeom prst="rect">
              <a:avLst/>
            </a:prstGeom>
          </p:spPr>
        </p:pic>
        <p:pic>
          <p:nvPicPr>
            <p:cNvPr id="21" name="Bildobjekt 20">
              <a:extLst>
                <a:ext uri="{FF2B5EF4-FFF2-40B4-BE49-F238E27FC236}">
                  <a16:creationId xmlns:a16="http://schemas.microsoft.com/office/drawing/2014/main" id="{811BECC8-0F8A-4739-B33B-8B0B37E9A59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569848" y="41091"/>
              <a:ext cx="3609145" cy="1304657"/>
            </a:xfrm>
            <a:prstGeom prst="rect">
              <a:avLst/>
            </a:prstGeom>
          </p:spPr>
        </p:pic>
      </p:grpSp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solidFill>
                  <a:schemeClr val="bg1"/>
                </a:solidFill>
              </a:rPr>
              <a:t>Stäng av/sätt på din video</a:t>
            </a:r>
            <a:endParaRPr lang="sv-SE" dirty="0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CC73B917-4D2B-42C0-9E35-500326B09A0C}"/>
              </a:ext>
            </a:extLst>
          </p:cNvPr>
          <p:cNvSpPr txBox="1"/>
          <p:nvPr/>
        </p:nvSpPr>
        <p:spPr>
          <a:xfrm>
            <a:off x="838200" y="5925631"/>
            <a:ext cx="108744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chemeClr val="bg1"/>
                </a:solidFill>
              </a:rPr>
              <a:t>Ha gärna video på åtminstone i början av mötet, så att vi alla kan se varandra.</a:t>
            </a:r>
          </a:p>
          <a:p>
            <a:r>
              <a:rPr lang="sv-SE" dirty="0">
                <a:solidFill>
                  <a:schemeClr val="bg1"/>
                </a:solidFill>
              </a:rPr>
              <a:t>Har du långsam anslutning kan det vara bättre att stänga av video</a:t>
            </a:r>
          </a:p>
        </p:txBody>
      </p:sp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294135" y="1828800"/>
            <a:ext cx="6668890" cy="3810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1275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 4">
            <a:extLst>
              <a:ext uri="{FF2B5EF4-FFF2-40B4-BE49-F238E27FC236}">
                <a16:creationId xmlns:a16="http://schemas.microsoft.com/office/drawing/2014/main" id="{076AFA71-C4BE-4D80-9539-2C76C638D7BE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6" name="Rektangel 5">
              <a:extLst>
                <a:ext uri="{FF2B5EF4-FFF2-40B4-BE49-F238E27FC236}">
                  <a16:creationId xmlns:a16="http://schemas.microsoft.com/office/drawing/2014/main" id="{84ACB4C7-CD95-4A5E-BA22-191194726D21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4A428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dirty="0"/>
                <a:t>Se</a:t>
              </a:r>
            </a:p>
          </p:txBody>
        </p:sp>
        <p:pic>
          <p:nvPicPr>
            <p:cNvPr id="7" name="Bildobjekt 6">
              <a:extLst>
                <a:ext uri="{FF2B5EF4-FFF2-40B4-BE49-F238E27FC236}">
                  <a16:creationId xmlns:a16="http://schemas.microsoft.com/office/drawing/2014/main" id="{B64CEE03-4498-44BC-8DB2-2DB0082A39F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flipH="1">
              <a:off x="11448876" y="2179341"/>
              <a:ext cx="573074" cy="481626"/>
            </a:xfrm>
            <a:prstGeom prst="rect">
              <a:avLst/>
            </a:prstGeom>
          </p:spPr>
        </p:pic>
        <p:pic>
          <p:nvPicPr>
            <p:cNvPr id="8" name="Bildobjekt 7">
              <a:extLst>
                <a:ext uri="{FF2B5EF4-FFF2-40B4-BE49-F238E27FC236}">
                  <a16:creationId xmlns:a16="http://schemas.microsoft.com/office/drawing/2014/main" id="{C41625EE-CFF5-4AF0-9E5E-5DD306E6D96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flipH="1">
              <a:off x="10902015" y="3188187"/>
              <a:ext cx="573074" cy="481626"/>
            </a:xfrm>
            <a:prstGeom prst="rect">
              <a:avLst/>
            </a:prstGeom>
          </p:spPr>
        </p:pic>
        <p:pic>
          <p:nvPicPr>
            <p:cNvPr id="9" name="Bildobjekt 8">
              <a:extLst>
                <a:ext uri="{FF2B5EF4-FFF2-40B4-BE49-F238E27FC236}">
                  <a16:creationId xmlns:a16="http://schemas.microsoft.com/office/drawing/2014/main" id="{EF1D4FED-ECF9-4B47-B8C8-12135F5022C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317859" y="4733397"/>
              <a:ext cx="573074" cy="481626"/>
            </a:xfrm>
            <a:prstGeom prst="rect">
              <a:avLst/>
            </a:prstGeom>
          </p:spPr>
        </p:pic>
        <p:pic>
          <p:nvPicPr>
            <p:cNvPr id="10" name="Bildobjekt 9">
              <a:extLst>
                <a:ext uri="{FF2B5EF4-FFF2-40B4-BE49-F238E27FC236}">
                  <a16:creationId xmlns:a16="http://schemas.microsoft.com/office/drawing/2014/main" id="{8078BB3B-1473-4CB4-BD76-7DE2B17E86A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174269" y="4197033"/>
              <a:ext cx="573074" cy="481626"/>
            </a:xfrm>
            <a:prstGeom prst="rect">
              <a:avLst/>
            </a:prstGeom>
          </p:spPr>
        </p:pic>
        <p:pic>
          <p:nvPicPr>
            <p:cNvPr id="11" name="Bildobjekt 10">
              <a:extLst>
                <a:ext uri="{FF2B5EF4-FFF2-40B4-BE49-F238E27FC236}">
                  <a16:creationId xmlns:a16="http://schemas.microsoft.com/office/drawing/2014/main" id="{811BECC8-0F8A-4739-B33B-8B0B37E9A59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569848" y="41091"/>
              <a:ext cx="3609145" cy="1304657"/>
            </a:xfrm>
            <a:prstGeom prst="rect">
              <a:avLst/>
            </a:prstGeom>
          </p:spPr>
        </p:pic>
      </p:grpSp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solidFill>
                  <a:schemeClr val="bg1"/>
                </a:solidFill>
              </a:rPr>
              <a:t>Delta med datorns ordinarie ljud</a:t>
            </a:r>
          </a:p>
        </p:txBody>
      </p:sp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239829" y="2047311"/>
            <a:ext cx="9217529" cy="4129651"/>
          </a:xfrm>
          <a:prstGeom prst="rect">
            <a:avLst/>
          </a:prstGeom>
        </p:spPr>
      </p:pic>
      <p:sp>
        <p:nvSpPr>
          <p:cNvPr id="3" name="textruta 2">
            <a:extLst>
              <a:ext uri="{FF2B5EF4-FFF2-40B4-BE49-F238E27FC236}">
                <a16:creationId xmlns:a16="http://schemas.microsoft.com/office/drawing/2014/main" id="{CC73B917-4D2B-42C0-9E35-500326B09A0C}"/>
              </a:ext>
            </a:extLst>
          </p:cNvPr>
          <p:cNvSpPr txBox="1"/>
          <p:nvPr/>
        </p:nvSpPr>
        <p:spPr>
          <a:xfrm>
            <a:off x="1092920" y="6348919"/>
            <a:ext cx="25567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>
                <a:solidFill>
                  <a:schemeClr val="bg1"/>
                </a:solidFill>
              </a:rPr>
              <a:t>Se deltagare och röstning</a:t>
            </a:r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550E4F0B-136F-4A48-A5E0-EB3EA5F550F6}"/>
              </a:ext>
            </a:extLst>
          </p:cNvPr>
          <p:cNvSpPr txBox="1"/>
          <p:nvPr/>
        </p:nvSpPr>
        <p:spPr>
          <a:xfrm>
            <a:off x="4436040" y="6369626"/>
            <a:ext cx="1423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err="1">
                <a:solidFill>
                  <a:schemeClr val="bg1"/>
                </a:solidFill>
              </a:rPr>
              <a:t>Möteschaten</a:t>
            </a:r>
            <a:endParaRPr lang="sv-SE" dirty="0">
              <a:solidFill>
                <a:schemeClr val="bg1"/>
              </a:solidFill>
            </a:endParaRPr>
          </a:p>
        </p:txBody>
      </p:sp>
      <p:sp>
        <p:nvSpPr>
          <p:cNvPr id="13" name="textruta 12">
            <a:extLst>
              <a:ext uri="{FF2B5EF4-FFF2-40B4-BE49-F238E27FC236}">
                <a16:creationId xmlns:a16="http://schemas.microsoft.com/office/drawing/2014/main" id="{05B8D531-5686-4EF8-949D-5ED0D0B0653A}"/>
              </a:ext>
            </a:extLst>
          </p:cNvPr>
          <p:cNvSpPr txBox="1"/>
          <p:nvPr/>
        </p:nvSpPr>
        <p:spPr>
          <a:xfrm>
            <a:off x="6096000" y="6369626"/>
            <a:ext cx="16562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>
                <a:solidFill>
                  <a:schemeClr val="bg1"/>
                </a:solidFill>
              </a:rPr>
              <a:t>Kanske röstning</a:t>
            </a:r>
          </a:p>
        </p:txBody>
      </p:sp>
      <p:cxnSp>
        <p:nvCxnSpPr>
          <p:cNvPr id="15" name="Rak pilkoppling 14">
            <a:extLst>
              <a:ext uri="{FF2B5EF4-FFF2-40B4-BE49-F238E27FC236}">
                <a16:creationId xmlns:a16="http://schemas.microsoft.com/office/drawing/2014/main" id="{F80A1843-E1A4-446C-BAB1-D8B2B7EDE545}"/>
              </a:ext>
            </a:extLst>
          </p:cNvPr>
          <p:cNvCxnSpPr>
            <a:cxnSpLocks/>
          </p:cNvCxnSpPr>
          <p:nvPr/>
        </p:nvCxnSpPr>
        <p:spPr>
          <a:xfrm flipV="1">
            <a:off x="4889475" y="6140409"/>
            <a:ext cx="433164" cy="273498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ak pilkoppling 15">
            <a:extLst>
              <a:ext uri="{FF2B5EF4-FFF2-40B4-BE49-F238E27FC236}">
                <a16:creationId xmlns:a16="http://schemas.microsoft.com/office/drawing/2014/main" id="{CCC9602D-003B-48DF-9F45-95C8BBBD9C84}"/>
              </a:ext>
            </a:extLst>
          </p:cNvPr>
          <p:cNvCxnSpPr>
            <a:cxnSpLocks/>
          </p:cNvCxnSpPr>
          <p:nvPr/>
        </p:nvCxnSpPr>
        <p:spPr>
          <a:xfrm flipH="1" flipV="1">
            <a:off x="6332880" y="6061435"/>
            <a:ext cx="468937" cy="341688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ak pilkoppling 16">
            <a:extLst>
              <a:ext uri="{FF2B5EF4-FFF2-40B4-BE49-F238E27FC236}">
                <a16:creationId xmlns:a16="http://schemas.microsoft.com/office/drawing/2014/main" id="{490DD64F-64CE-40F0-ADC0-4E2D1A29ACF9}"/>
              </a:ext>
            </a:extLst>
          </p:cNvPr>
          <p:cNvCxnSpPr>
            <a:cxnSpLocks/>
          </p:cNvCxnSpPr>
          <p:nvPr/>
        </p:nvCxnSpPr>
        <p:spPr>
          <a:xfrm flipV="1">
            <a:off x="2611225" y="6140409"/>
            <a:ext cx="575035" cy="273498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48336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upp 15">
            <a:extLst>
              <a:ext uri="{FF2B5EF4-FFF2-40B4-BE49-F238E27FC236}">
                <a16:creationId xmlns:a16="http://schemas.microsoft.com/office/drawing/2014/main" id="{076AFA71-C4BE-4D80-9539-2C76C638D7BE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ktangel 16">
              <a:extLst>
                <a:ext uri="{FF2B5EF4-FFF2-40B4-BE49-F238E27FC236}">
                  <a16:creationId xmlns:a16="http://schemas.microsoft.com/office/drawing/2014/main" id="{84ACB4C7-CD95-4A5E-BA22-191194726D21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4A428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dirty="0"/>
                <a:t>Se</a:t>
              </a:r>
            </a:p>
          </p:txBody>
        </p:sp>
        <p:pic>
          <p:nvPicPr>
            <p:cNvPr id="18" name="Bildobjekt 17">
              <a:extLst>
                <a:ext uri="{FF2B5EF4-FFF2-40B4-BE49-F238E27FC236}">
                  <a16:creationId xmlns:a16="http://schemas.microsoft.com/office/drawing/2014/main" id="{B64CEE03-4498-44BC-8DB2-2DB0082A39F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flipH="1">
              <a:off x="11448876" y="2179341"/>
              <a:ext cx="573074" cy="481626"/>
            </a:xfrm>
            <a:prstGeom prst="rect">
              <a:avLst/>
            </a:prstGeom>
          </p:spPr>
        </p:pic>
        <p:pic>
          <p:nvPicPr>
            <p:cNvPr id="19" name="Bildobjekt 18">
              <a:extLst>
                <a:ext uri="{FF2B5EF4-FFF2-40B4-BE49-F238E27FC236}">
                  <a16:creationId xmlns:a16="http://schemas.microsoft.com/office/drawing/2014/main" id="{C41625EE-CFF5-4AF0-9E5E-5DD306E6D96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flipH="1">
              <a:off x="10902015" y="3188187"/>
              <a:ext cx="573074" cy="481626"/>
            </a:xfrm>
            <a:prstGeom prst="rect">
              <a:avLst/>
            </a:prstGeom>
          </p:spPr>
        </p:pic>
        <p:pic>
          <p:nvPicPr>
            <p:cNvPr id="20" name="Bildobjekt 19">
              <a:extLst>
                <a:ext uri="{FF2B5EF4-FFF2-40B4-BE49-F238E27FC236}">
                  <a16:creationId xmlns:a16="http://schemas.microsoft.com/office/drawing/2014/main" id="{EF1D4FED-ECF9-4B47-B8C8-12135F5022C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317859" y="4733397"/>
              <a:ext cx="573074" cy="481626"/>
            </a:xfrm>
            <a:prstGeom prst="rect">
              <a:avLst/>
            </a:prstGeom>
          </p:spPr>
        </p:pic>
        <p:pic>
          <p:nvPicPr>
            <p:cNvPr id="21" name="Bildobjekt 20">
              <a:extLst>
                <a:ext uri="{FF2B5EF4-FFF2-40B4-BE49-F238E27FC236}">
                  <a16:creationId xmlns:a16="http://schemas.microsoft.com/office/drawing/2014/main" id="{8078BB3B-1473-4CB4-BD76-7DE2B17E86A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174269" y="4197033"/>
              <a:ext cx="573074" cy="481626"/>
            </a:xfrm>
            <a:prstGeom prst="rect">
              <a:avLst/>
            </a:prstGeom>
          </p:spPr>
        </p:pic>
        <p:pic>
          <p:nvPicPr>
            <p:cNvPr id="22" name="Bildobjekt 21">
              <a:extLst>
                <a:ext uri="{FF2B5EF4-FFF2-40B4-BE49-F238E27FC236}">
                  <a16:creationId xmlns:a16="http://schemas.microsoft.com/office/drawing/2014/main" id="{811BECC8-0F8A-4739-B33B-8B0B37E9A59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569848" y="41091"/>
              <a:ext cx="3609145" cy="1304657"/>
            </a:xfrm>
            <a:prstGeom prst="rect">
              <a:avLst/>
            </a:prstGeom>
          </p:spPr>
        </p:pic>
      </p:grpSp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solidFill>
                  <a:schemeClr val="bg1"/>
                </a:solidFill>
              </a:rPr>
              <a:t>Räck upp handen, samt rösta</a:t>
            </a:r>
            <a:endParaRPr lang="sv-SE" dirty="0"/>
          </a:p>
        </p:txBody>
      </p:sp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343025" y="2055813"/>
            <a:ext cx="9505950" cy="3267075"/>
          </a:xfrm>
          <a:prstGeom prst="rect">
            <a:avLst/>
          </a:prstGeom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CC73B917-4D2B-42C0-9E35-500326B09A0C}"/>
              </a:ext>
            </a:extLst>
          </p:cNvPr>
          <p:cNvSpPr txBox="1"/>
          <p:nvPr/>
        </p:nvSpPr>
        <p:spPr>
          <a:xfrm>
            <a:off x="838201" y="5925631"/>
            <a:ext cx="43156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chemeClr val="bg1"/>
                </a:solidFill>
              </a:rPr>
              <a:t>Räck upp handen för att begära ordet.</a:t>
            </a:r>
          </a:p>
          <a:p>
            <a:r>
              <a:rPr lang="sv-SE" dirty="0">
                <a:solidFill>
                  <a:schemeClr val="bg1"/>
                </a:solidFill>
              </a:rPr>
              <a:t>Sätt inte på din mikrofon förrän du får ordet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CC73B917-4D2B-42C0-9E35-500326B09A0C}"/>
              </a:ext>
            </a:extLst>
          </p:cNvPr>
          <p:cNvSpPr txBox="1"/>
          <p:nvPr/>
        </p:nvSpPr>
        <p:spPr>
          <a:xfrm>
            <a:off x="5153891" y="5927058"/>
            <a:ext cx="24938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chemeClr val="bg1"/>
                </a:solidFill>
              </a:rPr>
              <a:t>Rösta ja</a:t>
            </a:r>
          </a:p>
          <a:p>
            <a:r>
              <a:rPr lang="sv-SE" dirty="0">
                <a:solidFill>
                  <a:schemeClr val="bg1"/>
                </a:solidFill>
              </a:rPr>
              <a:t>(kommer användas mycket lite)</a:t>
            </a: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CC73B917-4D2B-42C0-9E35-500326B09A0C}"/>
              </a:ext>
            </a:extLst>
          </p:cNvPr>
          <p:cNvSpPr txBox="1"/>
          <p:nvPr/>
        </p:nvSpPr>
        <p:spPr>
          <a:xfrm>
            <a:off x="7923413" y="5925630"/>
            <a:ext cx="26254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chemeClr val="bg1"/>
                </a:solidFill>
              </a:rPr>
              <a:t>Rösta nej</a:t>
            </a:r>
          </a:p>
          <a:p>
            <a:r>
              <a:rPr lang="sv-SE" dirty="0">
                <a:solidFill>
                  <a:schemeClr val="bg1"/>
                </a:solidFill>
              </a:rPr>
              <a:t>(kommer användas mest)</a:t>
            </a:r>
          </a:p>
        </p:txBody>
      </p:sp>
      <p:cxnSp>
        <p:nvCxnSpPr>
          <p:cNvPr id="9" name="Rak pil 8"/>
          <p:cNvCxnSpPr>
            <a:stCxn id="6" idx="0"/>
          </p:cNvCxnSpPr>
          <p:nvPr/>
        </p:nvCxnSpPr>
        <p:spPr>
          <a:xfrm flipV="1">
            <a:off x="2996046" y="4322618"/>
            <a:ext cx="2615045" cy="1603013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ak pil 10"/>
          <p:cNvCxnSpPr/>
          <p:nvPr/>
        </p:nvCxnSpPr>
        <p:spPr>
          <a:xfrm flipV="1">
            <a:off x="5886795" y="4322618"/>
            <a:ext cx="693593" cy="1604440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ak pil 13"/>
          <p:cNvCxnSpPr/>
          <p:nvPr/>
        </p:nvCxnSpPr>
        <p:spPr>
          <a:xfrm flipH="1" flipV="1">
            <a:off x="7547956" y="4322618"/>
            <a:ext cx="1229588" cy="1604440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4196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587</TotalTime>
  <Words>248</Words>
  <Application>Microsoft Office PowerPoint</Application>
  <PresentationFormat>Bredbild</PresentationFormat>
  <Paragraphs>36</Paragraphs>
  <Slides>12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Office-tema</vt:lpstr>
      <vt:lpstr>PowerPoint-presentation</vt:lpstr>
      <vt:lpstr>PowerPoint-presentation</vt:lpstr>
      <vt:lpstr>PowerPoint-presentation</vt:lpstr>
      <vt:lpstr>Ange ditt namn</vt:lpstr>
      <vt:lpstr>Välj ljud och video</vt:lpstr>
      <vt:lpstr>Välj alternativ ljud in/utgång</vt:lpstr>
      <vt:lpstr>Stäng av/sätt på din video</vt:lpstr>
      <vt:lpstr>Delta med datorns ordinarie ljud</vt:lpstr>
      <vt:lpstr>Räck upp handen, samt rösta</vt:lpstr>
      <vt:lpstr>Sätt på din mikrofon när du fått ordet</vt:lpstr>
      <vt:lpstr>Se deltagare</vt:lpstr>
      <vt:lpstr>Sluten omröstning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Åsa Fridh</dc:creator>
  <cp:lastModifiedBy>Hans-Göran Künkel</cp:lastModifiedBy>
  <cp:revision>50</cp:revision>
  <dcterms:created xsi:type="dcterms:W3CDTF">2021-02-14T13:47:21Z</dcterms:created>
  <dcterms:modified xsi:type="dcterms:W3CDTF">2021-03-16T19:43:24Z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ced06422-c515-4a4e-a1f2-e6a0c0200eae_Enabled">
    <vt:lpwstr>true</vt:lpwstr>
  </property>
  <property fmtid="{D5CDD505-2E9C-101B-9397-08002B2CF9AE}" pid="3" name="MSIP_Label_ced06422-c515-4a4e-a1f2-e6a0c0200eae_SetDate">
    <vt:lpwstr>2021-02-14T16:32:46Z</vt:lpwstr>
  </property>
  <property fmtid="{D5CDD505-2E9C-101B-9397-08002B2CF9AE}" pid="4" name="MSIP_Label_ced06422-c515-4a4e-a1f2-e6a0c0200eae_Method">
    <vt:lpwstr>Standard</vt:lpwstr>
  </property>
  <property fmtid="{D5CDD505-2E9C-101B-9397-08002B2CF9AE}" pid="5" name="MSIP_Label_ced06422-c515-4a4e-a1f2-e6a0c0200eae_Name">
    <vt:lpwstr>Unclassifed</vt:lpwstr>
  </property>
  <property fmtid="{D5CDD505-2E9C-101B-9397-08002B2CF9AE}" pid="6" name="MSIP_Label_ced06422-c515-4a4e-a1f2-e6a0c0200eae_SiteId">
    <vt:lpwstr>e339bd4b-2e3b-4035-a452-2112d502f2ff</vt:lpwstr>
  </property>
  <property fmtid="{D5CDD505-2E9C-101B-9397-08002B2CF9AE}" pid="7" name="MSIP_Label_ced06422-c515-4a4e-a1f2-e6a0c0200eae_ActionId">
    <vt:lpwstr>e69d6356-cf07-442c-954f-64ef1c762322</vt:lpwstr>
  </property>
  <property fmtid="{D5CDD505-2E9C-101B-9397-08002B2CF9AE}" pid="8" name="MSIP_Label_ced06422-c515-4a4e-a1f2-e6a0c0200eae_ContentBits">
    <vt:lpwstr>0</vt:lpwstr>
  </property>
</Properties>
</file>